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DE8B3-7CDC-4EC4-A8B5-BA4E841F014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62B94-5228-4785-ADDF-82DC512DE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2B94-5228-4785-ADDF-82DC512DE0F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3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3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6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3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9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2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62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2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2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10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64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6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4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896EEE-92D9-497C-90C0-6D5303D05E5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BF3A30-287B-4C67-A97A-8AB7DDB00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8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k.wikipedia.org/wiki/%D0%A3%D0%B0%D2%9B%D1%8B%D1%8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3%D0%B8%D0%B3%D0%B8%D0%B5%D0%BD%D0%B0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kk.wikipedia.org/wiki/%D0%A1%D0%BF%D0%BE%D1%80%D1%82%D1%88%D1%8B%D0%BD%D1%8B%D2%A3_%D3%A9%D0%B7%D1%96%D0%BD-%D3%A9%D0%B7%D1%96_%D0%B1%D0%B0%D2%9B%D1%8B%D0%BB%D0%B0%D1%83%D1%8B#cite_note-1" TargetMode="External"/><Relationship Id="rId4" Type="http://schemas.openxmlformats.org/officeDocument/2006/relationships/hyperlink" Target="https://kk.wikipedia.org/w/index.php?title=%D0%96%D0%B0%D1%8F%D1%83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kk-KZ" dirty="0" smtClean="0"/>
              <a:t>ӘРІС </a:t>
            </a: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dirty="0" smtClean="0">
                <a:solidFill>
                  <a:srgbClr val="FF0000"/>
                </a:solidFill>
              </a:rPr>
              <a:t>Спорттағы өзін-өзі </a:t>
            </a:r>
            <a:r>
              <a:rPr lang="kk-KZ" sz="3600" dirty="0">
                <a:solidFill>
                  <a:srgbClr val="FF0000"/>
                </a:solidFill>
              </a:rPr>
              <a:t>қадағалау әдістері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4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376" y="1021045"/>
            <a:ext cx="96198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Бұдан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сәл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бұрын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американдық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зерттеуші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Эдмун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Джекзон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өзінің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психикалық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өзін-өзі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реттеу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әдістемесін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жазып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бітірді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Оның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ойынша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түрлі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эмоциялар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кезінде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қаңқаның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бұлшық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еттері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не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босаңсиды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не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жиырылады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Сол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бұлшық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еттер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босаңсығанда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адамның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көңіл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күйін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керекті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бағытқа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оның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ішінде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уайым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қорқыныш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сезімдерді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өзгертуге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болатындығын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дәлелдеген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Бірқатар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артықшылықтар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болсада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бұл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жүйе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еуропада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аутогендік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жаттығудай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кеңінен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таралмады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Совет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Одағында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Э.Джексон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жүйесінің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басқаша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моделін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спортшылармен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жүргізілетін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жұмысында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В.П.Горовец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пайдаланған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6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1601" y="587829"/>
            <a:ext cx="9171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Біздің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заманымызда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канадалық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маман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Л.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Персиваль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ұсынған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психикалық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реттеудің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барынша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жеңіл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әдістемесі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де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қызығушылық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тудырады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Оның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мәні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тек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екі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дене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механизмдерін-тыныс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алу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мен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бұлшық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еттердің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жиырылуы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босаңсуын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пайдалану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болып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табылады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Бұлшық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еттер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жиырылғанда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дем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алуды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тоқтатады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үйлестіріп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одан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соң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еркін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жай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тыныс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шығарғанда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бұлшық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еттерді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босаңсытып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шектен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тыс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уайымды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толқуды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қойып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өзін-өзі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тыныштандыруға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болады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7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278" y="1570012"/>
            <a:ext cx="9209314" cy="322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реттеудің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еуропалық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американдық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әдістемелерін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салыстыра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пайдаланатын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екіншілерінде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маңыз-дене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мүшелеріне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қалыпқа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қаңқа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бұлшық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еттерінің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тоңысуы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берілетіндігін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көруге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7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100" dirty="0" smtClean="0"/>
              <a:t/>
            </a:r>
            <a:br>
              <a:rPr lang="kk-KZ" sz="3100" dirty="0" smtClean="0"/>
            </a:br>
            <a:r>
              <a:rPr lang="kk-KZ" sz="3100" dirty="0"/>
              <a:t/>
            </a:r>
            <a:br>
              <a:rPr lang="kk-KZ" sz="3100" dirty="0"/>
            </a:br>
            <a:r>
              <a:rPr lang="kk-KZ" sz="3100" dirty="0" smtClean="0"/>
              <a:t/>
            </a:r>
            <a:br>
              <a:rPr lang="kk-KZ" sz="3100" dirty="0" smtClean="0"/>
            </a:br>
            <a:r>
              <a:rPr lang="kk-KZ" sz="3100" dirty="0" smtClean="0">
                <a:solidFill>
                  <a:srgbClr val="FF0000"/>
                </a:solidFill>
              </a:rPr>
              <a:t>Спорт </a:t>
            </a:r>
            <a:r>
              <a:rPr lang="kk-KZ" sz="3100" dirty="0">
                <a:solidFill>
                  <a:srgbClr val="FF0000"/>
                </a:solidFill>
              </a:rPr>
              <a:t>не бере алады? Міне американдық таэквандоның әкесі, Мұхаммед Әли мен Брюс Лидің ұстазы, Джуна Ридің көзқарасы:   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kk-KZ" dirty="0"/>
              <a:t>Жауапты әсерді жылдам бере білу, шешімдерді қас қағымда қабылдай білу. </a:t>
            </a:r>
            <a:endParaRPr lang="ru-RU" dirty="0"/>
          </a:p>
          <a:p>
            <a:pPr lvl="0"/>
            <a:r>
              <a:rPr lang="kk-KZ" dirty="0"/>
              <a:t>Шыдамдылық таныту және беріспеу.</a:t>
            </a:r>
            <a:endParaRPr lang="ru-RU" dirty="0"/>
          </a:p>
          <a:p>
            <a:pPr lvl="0"/>
            <a:r>
              <a:rPr lang="kk-KZ" dirty="0"/>
              <a:t>Уақытты сеізне білу және оны дұрыс үлестіру. </a:t>
            </a:r>
            <a:endParaRPr lang="ru-RU" dirty="0"/>
          </a:p>
          <a:p>
            <a:pPr lvl="0"/>
            <a:r>
              <a:rPr lang="kk-KZ" dirty="0"/>
              <a:t>Бейімделе білу және икемді болу</a:t>
            </a:r>
            <a:r>
              <a:rPr lang="ru-RU" dirty="0"/>
              <a:t>.</a:t>
            </a:r>
          </a:p>
          <a:p>
            <a:pPr lvl="0"/>
            <a:r>
              <a:rPr lang="kk-KZ" dirty="0"/>
              <a:t>Білім алу, даму.</a:t>
            </a:r>
            <a:endParaRPr lang="ru-RU" dirty="0"/>
          </a:p>
          <a:p>
            <a:pPr lvl="0"/>
            <a:r>
              <a:rPr lang="kk-KZ" dirty="0"/>
              <a:t>Тепе-теңдікті сезіну және теңгерімді сақтау.</a:t>
            </a:r>
            <a:endParaRPr lang="ru-RU" dirty="0"/>
          </a:p>
          <a:p>
            <a:pPr lvl="0"/>
            <a:r>
              <a:rPr lang="kk-KZ" dirty="0"/>
              <a:t>Әрқашан еңсені көтеріп жүру, «ол сіздің абыройыныңызды көтереді». </a:t>
            </a:r>
            <a:endParaRPr lang="ru-RU" dirty="0"/>
          </a:p>
          <a:p>
            <a:pPr lvl="0"/>
            <a:r>
              <a:rPr lang="kk-KZ" dirty="0"/>
              <a:t>Өмірден ләззат ала білу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79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078" y="1828800"/>
            <a:ext cx="100490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Спортшының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өзін-өзі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бақылауы-уақытша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бақылаудың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маңызды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толықтырылуы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онымен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қатар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жүргізіледі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Спортшы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түрлі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жаттығулар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мен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жарыстардан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кейін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өзінің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шаршау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дәрежесін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спорттық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жұмыс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қабілетін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тәбетін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ұйқысын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көңіл-күйін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қадағалайды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Сондай-ақ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дене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жағдайының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нақты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көрсеткіштерін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дене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салмағын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кезеңдік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өзгерістерін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тамыр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соғысының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жиілігін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және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өкпенің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ауа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сыйымдылығының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өзгерістерін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қол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басының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күшін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өлшеуді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жүйелі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анықтап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отыру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да </a:t>
            </a:r>
            <a:r>
              <a:rPr lang="ru-RU" sz="28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пайдаланылады</a:t>
            </a:r>
            <a:r>
              <a:rPr lang="ru-RU" sz="28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925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673" y="1007707"/>
            <a:ext cx="90133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Тыныштық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жағдайда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да,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сондай-ақ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жаттығудан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кейін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де (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қыздырыну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машықтану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және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басқа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мүмкіндігінше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бір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жағдайда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бір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сағаттарда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бір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ғана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құрамы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дене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жүктемелерінен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кейін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бірдей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sz="2400" u="none" strike="noStrike" dirty="0" err="1" smtClean="0">
                <a:solidFill>
                  <a:srgbClr val="0645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Уақыт"/>
              </a:rPr>
              <a:t>уақыт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аралығында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өлшеу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жүргізіледі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Спортшының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өзін-өзі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бақылауы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мәліметтері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өзін-өзі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бақылау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күнделігінде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белгіленеді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оны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әр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спортшы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жүйелі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және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уақытты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жүргізуге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тиіс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Күнделікте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сондай-ақ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өткізген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жарыстары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мен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жаттығулары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спорттық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нәтижелері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демалудың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сипаты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мен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ұзақтығы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туралы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жазылуы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керек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Спортшының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өзін-өзі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бақылауы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күнделігінде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дәрігер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белгіленген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емдеу-сауықтыру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шаралары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оны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спортшының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орындауы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мен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нәтижелері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де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белгіленеді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786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340" y="681136"/>
            <a:ext cx="7987004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Спортшының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спортшыны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денсаулығы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қадағалауға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Гигиена"/>
              </a:rPr>
              <a:t>гигиена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ережелері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режимді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қатаң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сақтауға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шамадан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жаттығу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артық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қиналуды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болдырмау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жаттығуларын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реттеуге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үйретеді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мәліметтері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дәрігерге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спортшының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жағдайын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толықтай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бағдарлауға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жаттықтырушысына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дайындықтың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сатысындағы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жаттығу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жүктемесін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белгілеуге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көмектеседі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Қыздыруда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спорттық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сабақтарды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өткізуде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u="none" strike="noStrike" dirty="0" err="1" smtClean="0">
                <a:solidFill>
                  <a:srgbClr val="BA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Жаяу (мұндай бет жоқ)"/>
              </a:rPr>
              <a:t>жаяу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шаңғымен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серуендеуде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спортшының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u="none" strike="noStrike" baseline="30000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[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Спортшы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қыздар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бұдан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жаттығу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сабақтары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жарыстармен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байла-нысты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гинекологиялық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саладағы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өзгерістерді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240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белгілейді</a:t>
            </a:r>
            <a:r>
              <a:rPr lang="ru-RU" sz="240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2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1. </a:t>
            </a:r>
            <a:r>
              <a:rPr lang="ru-RU" b="1" dirty="0" err="1"/>
              <a:t>Психореттеу</a:t>
            </a:r>
            <a:r>
              <a:rPr lang="ru-RU" b="1" dirty="0"/>
              <a:t> </a:t>
            </a:r>
            <a:r>
              <a:rPr lang="ru-RU" b="1" dirty="0" err="1"/>
              <a:t>әдістерінің</a:t>
            </a:r>
            <a:r>
              <a:rPr lang="ru-RU" b="1" dirty="0"/>
              <a:t> </a:t>
            </a:r>
            <a:r>
              <a:rPr lang="ru-RU" b="1" dirty="0" err="1"/>
              <a:t>пайда</a:t>
            </a:r>
            <a:r>
              <a:rPr lang="ru-RU" b="1" dirty="0"/>
              <a:t> </a:t>
            </a:r>
            <a:r>
              <a:rPr lang="ru-RU" b="1" dirty="0" err="1"/>
              <a:t>болуы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дамуы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1515" y="2513486"/>
            <a:ext cx="9100528" cy="277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сөздердің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соларға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ойлану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бейнелері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өзіне-өзі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етуін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атаймыз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Мысалы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егер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лимонның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сулы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қышқыл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бөлігі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десек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онда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біздің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ауызқуысымызда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еріксіз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сілекей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бөлінеді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Немесе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«мен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тоңдым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деп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өзі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суықта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тұрғандай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сезініп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денесінің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тері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қабаты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тоңазуы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мүмкін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Осындай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мысалдар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өте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маңызды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екі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қорытынды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жасауға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көмектеседі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Бірінші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сөздердің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тұрақты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серіктері-ойша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бейнелер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болып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табылатындығы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Екінші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сөздер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өздерінің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ойдағы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бейнелері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арқылы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біздің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ағзамызға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әсер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ете</a:t>
            </a:r>
            <a:r>
              <a:rPr lang="ru-RU" dirty="0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алады</a:t>
            </a:r>
            <a:r>
              <a:rPr lang="ru-RU" dirty="0" smtClean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Психикалық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өзін-өзі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реттеудің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негізгі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екі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бағыты-өзін-өзі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сендіру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мен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өз-өзіне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деген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сенімділік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болып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табылады</a:t>
            </a:r>
            <a:r>
              <a:rPr lang="ru-RU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7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559" y="1259633"/>
            <a:ext cx="9060025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Өз-өзіне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сенімділік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өзіне-өзі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ойындардың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етуін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айтамыз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Ал</a:t>
            </a:r>
            <a:r>
              <a:rPr lang="kk-KZ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сендіру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логиканы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қалыптастырмай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санаға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психикалық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сенім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бөлмеде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ойларды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пайдаланса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да, осы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сәтте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жағасында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жатқандай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сендіре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сезінеде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жағдайдың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болатындығына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сендіре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Жарақат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аяғым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ауырмайды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өзіңді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сендіре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алмайсың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сендіру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ауырғанды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сезінуге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тырысуға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 smtClean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5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err="1"/>
              <a:t>Спорттық</a:t>
            </a:r>
            <a:r>
              <a:rPr lang="ru-RU" b="1" dirty="0"/>
              <a:t> </a:t>
            </a:r>
            <a:r>
              <a:rPr lang="ru-RU" b="1" dirty="0" err="1"/>
              <a:t>іс-әрекетте</a:t>
            </a:r>
            <a:r>
              <a:rPr lang="ru-RU" b="1" dirty="0"/>
              <a:t> </a:t>
            </a:r>
            <a:r>
              <a:rPr lang="ru-RU" b="1" dirty="0" err="1"/>
              <a:t>қолданылатын</a:t>
            </a:r>
            <a:r>
              <a:rPr lang="ru-RU" b="1" dirty="0"/>
              <a:t> </a:t>
            </a:r>
            <a:r>
              <a:rPr lang="ru-RU" b="1" dirty="0" err="1"/>
              <a:t>өзін-өзі</a:t>
            </a:r>
            <a:r>
              <a:rPr lang="ru-RU" b="1" dirty="0"/>
              <a:t> </a:t>
            </a:r>
            <a:r>
              <a:rPr lang="ru-RU" b="1" dirty="0" err="1"/>
              <a:t>реттеудің</a:t>
            </a:r>
            <a:r>
              <a:rPr lang="ru-RU" b="1" dirty="0"/>
              <a:t> </a:t>
            </a:r>
            <a:r>
              <a:rPr lang="ru-RU" b="1" dirty="0" err="1"/>
              <a:t>пайда</a:t>
            </a:r>
            <a:r>
              <a:rPr lang="ru-RU" b="1" dirty="0"/>
              <a:t> </a:t>
            </a:r>
            <a:r>
              <a:rPr lang="ru-RU" b="1" dirty="0" err="1"/>
              <a:t>болуы</a:t>
            </a:r>
            <a:r>
              <a:rPr lang="ru-RU" b="1" dirty="0"/>
              <a:t> мен </a:t>
            </a:r>
            <a:r>
              <a:rPr lang="ru-RU" b="1" dirty="0" err="1"/>
              <a:t>дамуы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Өзін-өзі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сендіру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арқылы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етуге</a:t>
            </a:r>
            <a:r>
              <a:rPr lang="ru-RU" dirty="0"/>
              <a:t> </a:t>
            </a:r>
            <a:r>
              <a:rPr lang="ru-RU" dirty="0" err="1"/>
              <a:t>болатындығын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ертеде</a:t>
            </a:r>
            <a:r>
              <a:rPr lang="ru-RU" dirty="0"/>
              <a:t> </a:t>
            </a:r>
            <a:r>
              <a:rPr lang="ru-RU" dirty="0" err="1"/>
              <a:t>біздің</a:t>
            </a:r>
            <a:r>
              <a:rPr lang="ru-RU" dirty="0"/>
              <a:t> </a:t>
            </a:r>
            <a:r>
              <a:rPr lang="ru-RU" dirty="0" err="1"/>
              <a:t>эрамыздан</a:t>
            </a:r>
            <a:r>
              <a:rPr lang="ru-RU" dirty="0"/>
              <a:t> </a:t>
            </a:r>
            <a:r>
              <a:rPr lang="ru-RU" dirty="0" err="1"/>
              <a:t>бұрын</a:t>
            </a:r>
            <a:r>
              <a:rPr lang="ru-RU" dirty="0"/>
              <a:t> </a:t>
            </a:r>
            <a:r>
              <a:rPr lang="ru-RU" dirty="0" err="1"/>
              <a:t>білген</a:t>
            </a:r>
            <a:r>
              <a:rPr lang="ru-RU" dirty="0"/>
              <a:t>. </a:t>
            </a:r>
            <a:r>
              <a:rPr lang="ru-RU" dirty="0" err="1"/>
              <a:t>Әсіресе</a:t>
            </a:r>
            <a:r>
              <a:rPr lang="ru-RU" dirty="0"/>
              <a:t>,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елдерінде-Жапонияды</a:t>
            </a:r>
            <a:r>
              <a:rPr lang="ru-RU" dirty="0"/>
              <a:t>, </a:t>
            </a:r>
            <a:r>
              <a:rPr lang="ru-RU" dirty="0" err="1"/>
              <a:t>Қытайда</a:t>
            </a:r>
            <a:r>
              <a:rPr lang="ru-RU" dirty="0"/>
              <a:t>, </a:t>
            </a:r>
            <a:r>
              <a:rPr lang="ru-RU" dirty="0" err="1"/>
              <a:t>Индияда</a:t>
            </a:r>
            <a:r>
              <a:rPr lang="ru-RU" dirty="0"/>
              <a:t> </a:t>
            </a:r>
            <a:r>
              <a:rPr lang="ru-RU" dirty="0" err="1"/>
              <a:t>психикалық</a:t>
            </a:r>
            <a:r>
              <a:rPr lang="ru-RU" dirty="0"/>
              <a:t> </a:t>
            </a:r>
            <a:r>
              <a:rPr lang="ru-RU" dirty="0" err="1"/>
              <a:t>өзіндік</a:t>
            </a:r>
            <a:r>
              <a:rPr lang="ru-RU" dirty="0"/>
              <a:t> </a:t>
            </a:r>
            <a:r>
              <a:rPr lang="ru-RU" dirty="0" err="1"/>
              <a:t>реттеудің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жүйелері</a:t>
            </a:r>
            <a:r>
              <a:rPr lang="ru-RU" dirty="0"/>
              <a:t> </a:t>
            </a:r>
            <a:r>
              <a:rPr lang="ru-RU" dirty="0" err="1"/>
              <a:t>қолданылған</a:t>
            </a:r>
            <a:r>
              <a:rPr lang="ru-RU" dirty="0"/>
              <a:t>. </a:t>
            </a:r>
            <a:r>
              <a:rPr lang="ru-RU" dirty="0" err="1"/>
              <a:t>Біздің</a:t>
            </a:r>
            <a:r>
              <a:rPr lang="ru-RU" dirty="0"/>
              <a:t> </a:t>
            </a:r>
            <a:r>
              <a:rPr lang="ru-RU" dirty="0" err="1"/>
              <a:t>эрамыздан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мыңдаған</a:t>
            </a:r>
            <a:r>
              <a:rPr lang="ru-RU" dirty="0"/>
              <a:t> </a:t>
            </a:r>
            <a:r>
              <a:rPr lang="ru-RU" dirty="0" err="1"/>
              <a:t>жылдар</a:t>
            </a:r>
            <a:r>
              <a:rPr lang="ru-RU" dirty="0"/>
              <a:t> </a:t>
            </a:r>
            <a:r>
              <a:rPr lang="ru-RU" dirty="0" err="1"/>
              <a:t>бұрын</a:t>
            </a:r>
            <a:r>
              <a:rPr lang="ru-RU" dirty="0"/>
              <a:t>,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ойларды</a:t>
            </a:r>
            <a:r>
              <a:rPr lang="ru-RU" dirty="0"/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сендірумен</a:t>
            </a:r>
            <a:r>
              <a:rPr lang="ru-RU" dirty="0"/>
              <a:t> </a:t>
            </a:r>
            <a:r>
              <a:rPr lang="ru-RU" dirty="0" err="1"/>
              <a:t>ойлайтын</a:t>
            </a:r>
            <a:r>
              <a:rPr lang="ru-RU" dirty="0"/>
              <a:t>,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діни</a:t>
            </a:r>
            <a:r>
              <a:rPr lang="ru-RU" dirty="0"/>
              <a:t> </a:t>
            </a:r>
            <a:r>
              <a:rPr lang="ru-RU" dirty="0" err="1"/>
              <a:t>философиялық</a:t>
            </a:r>
            <a:r>
              <a:rPr lang="ru-RU" dirty="0"/>
              <a:t> </a:t>
            </a:r>
            <a:r>
              <a:rPr lang="ru-RU" dirty="0" err="1"/>
              <a:t>жүйе</a:t>
            </a:r>
            <a:r>
              <a:rPr lang="ru-RU" dirty="0"/>
              <a:t>-«йога»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</a:t>
            </a:r>
            <a:r>
              <a:rPr lang="ru-RU" dirty="0" err="1"/>
              <a:t>Йоганың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мақсаты-өз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басының</a:t>
            </a:r>
            <a:r>
              <a:rPr lang="ru-RU" dirty="0"/>
              <a:t> «</a:t>
            </a:r>
            <a:r>
              <a:rPr lang="ru-RU" dirty="0" err="1"/>
              <a:t>ерітілуі</a:t>
            </a:r>
            <a:r>
              <a:rPr lang="ru-RU" dirty="0"/>
              <a:t>» мен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құдайшылық</a:t>
            </a:r>
            <a:r>
              <a:rPr lang="ru-RU" dirty="0"/>
              <a:t> </a:t>
            </a:r>
            <a:r>
              <a:rPr lang="ru-RU" dirty="0" err="1"/>
              <a:t>бастауымен</a:t>
            </a:r>
            <a:r>
              <a:rPr lang="ru-RU" dirty="0"/>
              <a:t> </a:t>
            </a:r>
            <a:r>
              <a:rPr lang="ru-RU" dirty="0" err="1"/>
              <a:t>біте</a:t>
            </a:r>
            <a:r>
              <a:rPr lang="ru-RU" dirty="0"/>
              <a:t> </a:t>
            </a:r>
            <a:r>
              <a:rPr lang="ru-RU" dirty="0" err="1"/>
              <a:t>қайнасу</a:t>
            </a:r>
            <a:r>
              <a:rPr lang="ru-RU" dirty="0"/>
              <a:t> </a:t>
            </a:r>
            <a:r>
              <a:rPr lang="ru-RU" dirty="0" err="1"/>
              <a:t>иллюзиясы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психофизикалық</a:t>
            </a:r>
            <a:r>
              <a:rPr lang="ru-RU" dirty="0"/>
              <a:t> </a:t>
            </a:r>
            <a:r>
              <a:rPr lang="ru-RU" dirty="0" err="1"/>
              <a:t>қалыпқа</a:t>
            </a:r>
            <a:r>
              <a:rPr lang="ru-RU" dirty="0"/>
              <a:t> </a:t>
            </a:r>
            <a:r>
              <a:rPr lang="ru-RU" dirty="0" err="1"/>
              <a:t>жету</a:t>
            </a:r>
            <a:r>
              <a:rPr lang="ru-RU" dirty="0"/>
              <a:t>. </a:t>
            </a:r>
            <a:r>
              <a:rPr lang="ru-RU" dirty="0" err="1"/>
              <a:t>Негізінен</a:t>
            </a:r>
            <a:r>
              <a:rPr lang="ru-RU" dirty="0"/>
              <a:t> йога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идеалистік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да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мистикалық</a:t>
            </a:r>
            <a:r>
              <a:rPr lang="ru-RU" dirty="0"/>
              <a:t> </a:t>
            </a:r>
            <a:r>
              <a:rPr lang="ru-RU" dirty="0" err="1"/>
              <a:t>мақсаттарына</a:t>
            </a:r>
            <a:r>
              <a:rPr lang="ru-RU" dirty="0"/>
              <a:t> </a:t>
            </a:r>
            <a:r>
              <a:rPr lang="ru-RU" dirty="0" err="1"/>
              <a:t>жету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материалистік</a:t>
            </a:r>
            <a:r>
              <a:rPr lang="ru-RU" dirty="0"/>
              <a:t> </a:t>
            </a:r>
            <a:r>
              <a:rPr lang="ru-RU" dirty="0" err="1"/>
              <a:t>әдістерді</a:t>
            </a:r>
            <a:r>
              <a:rPr lang="ru-RU" dirty="0"/>
              <a:t> </a:t>
            </a:r>
            <a:r>
              <a:rPr lang="ru-RU" dirty="0" err="1"/>
              <a:t>пайдаланылады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76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061" y="858040"/>
            <a:ext cx="9899780" cy="551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қызығы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ағзадағы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реттеуге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болмайтын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процестердің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саналы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реттеуге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жандарды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табуға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болатындығында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айтсақ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қалпын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қызуын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төмендету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ХІХ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ІІжартысында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Францияда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Германияда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науқас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адамдарға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көмектескен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сендірудің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көппайда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әкелсе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өкінішке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ешқайсысы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нұсқасымен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сендіру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айтылды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бастауы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1932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неміс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психиары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 Г.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Шультцтің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аутогендік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кітабы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көрген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айтуға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03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708</Words>
  <Application>Microsoft Office PowerPoint</Application>
  <PresentationFormat>Широкоэкранный</PresentationFormat>
  <Paragraphs>26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Segoe UI</vt:lpstr>
      <vt:lpstr>Times New Roman</vt:lpstr>
      <vt:lpstr>Натуральные материалы</vt:lpstr>
      <vt:lpstr>ДӘРІС 13</vt:lpstr>
      <vt:lpstr>   Спорт не бере алады? Міне американдық таэквандоның әкесі, Мұхаммед Әли мен Брюс Лидің ұстазы, Джуна Ридің көзқарасы:      </vt:lpstr>
      <vt:lpstr>Презентация PowerPoint</vt:lpstr>
      <vt:lpstr>Презентация PowerPoint</vt:lpstr>
      <vt:lpstr>Презентация PowerPoint</vt:lpstr>
      <vt:lpstr>1. Психореттеу әдістерінің пайда болуы және дамуы.</vt:lpstr>
      <vt:lpstr>Презентация PowerPoint</vt:lpstr>
      <vt:lpstr>Спорттық іс-әрекетте қолданылатын өзін-өзі реттеудің пайда болуы мен дамуы.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13</dc:title>
  <dc:creator>Учетная запись Майкрософт</dc:creator>
  <cp:lastModifiedBy>Учетная запись Майкрософт</cp:lastModifiedBy>
  <cp:revision>3</cp:revision>
  <dcterms:created xsi:type="dcterms:W3CDTF">2021-11-25T03:32:37Z</dcterms:created>
  <dcterms:modified xsi:type="dcterms:W3CDTF">2021-11-25T03:51:38Z</dcterms:modified>
</cp:coreProperties>
</file>